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90" r:id="rId5"/>
    <p:sldId id="291" r:id="rId6"/>
    <p:sldId id="274" r:id="rId7"/>
    <p:sldId id="292" r:id="rId8"/>
    <p:sldId id="284" r:id="rId9"/>
    <p:sldId id="29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A8CDC"/>
    <a:srgbClr val="649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6EB76-E452-43C6-AF47-A1B68869FBD5}" type="datetimeFigureOut">
              <a:rPr lang="ru-RU" smtClean="0"/>
              <a:pPr/>
              <a:t>19.11.2019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1178C-2D68-4D35-9BF5-BC782AAA32C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User\Рабочий стол\0_6c7a4_ba4baa2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386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10" y="520748"/>
            <a:ext cx="5715040" cy="2947198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Презентация  на тему :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Сюжетно- ролевая игра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средней группе</a:t>
            </a:r>
          </a:p>
          <a:p>
            <a:pPr algn="ctr"/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«Поликлиника»</a:t>
            </a: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4244644"/>
            <a:ext cx="3168352" cy="1368152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Подготовила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:</a:t>
            </a:r>
          </a:p>
          <a:p>
            <a:pPr algn="ctr"/>
            <a:r>
              <a:rPr lang="ru-RU" sz="2800" b="1" dirty="0" err="1" smtClean="0">
                <a:solidFill>
                  <a:srgbClr val="0000FF"/>
                </a:solidFill>
                <a:latin typeface="Monotype Corsiva" pitchFamily="66" charset="0"/>
              </a:rPr>
              <a:t>Русанова</a:t>
            </a:r>
            <a:r>
              <a:rPr lang="ru-RU" sz="2800" b="1" dirty="0" smtClean="0">
                <a:solidFill>
                  <a:srgbClr val="0000FF"/>
                </a:solidFill>
                <a:latin typeface="Monotype Corsiva" pitchFamily="66" charset="0"/>
              </a:rPr>
              <a:t> Наталья Леонидовна</a:t>
            </a:r>
            <a:endParaRPr lang="ru-RU" sz="2800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0_6c7a4_ba4baa2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38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3080" y="1250913"/>
            <a:ext cx="5688632" cy="1299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764704"/>
            <a:ext cx="6336704" cy="5376120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представлений детей о профессиях врача, медсестры и освоение ролевых действий.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творчески развивать сюжет игры, подготавливать условия для создания игровой обстановки с использованием реальных предметов и их заместителей.</a:t>
            </a:r>
          </a:p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азвивающие: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принимать на себя роль и обозначать ее для партнера.</a:t>
            </a:r>
          </a:p>
          <a:p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дружеские взаимоотношения между детьми, интерес к общему замыслу и согласованию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уважение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труду врача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User\Рабочий стол\0_6c7a4_ba4baa2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386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612" y="416495"/>
            <a:ext cx="6984776" cy="2214578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педиатр, медсестра, фонендоскоп, шприц, градусник, рецепт,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регистратура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2643182"/>
            <a:ext cx="3286148" cy="2304256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>Материал и оборудование: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Белый халат, шапочка, игровой набор «Доктор», медицинские карты на каждого больного.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Рабочий стол\0_6c7a4_ba4baa24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5" y="0"/>
            <a:ext cx="9144000" cy="64386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412776"/>
            <a:ext cx="3563888" cy="1121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3356993"/>
            <a:ext cx="1224136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gradFill>
            <a:gsLst>
              <a:gs pos="0">
                <a:srgbClr val="6496D2"/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63688" y="764704"/>
            <a:ext cx="4680520" cy="4536504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знаний о труде медицинских работниках;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Научатся самостоятельно совершать различные действия, развертывать ролевой диалог;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 удовольствие от совместной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017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0_6c7a4_ba4baa2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7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69437" y="178096"/>
            <a:ext cx="8215370" cy="1599103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Этапы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Организационно-мотивационный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" descr="C:\Documents and Settings\User\Рабочий стол\Doktor-Aybolit-----Vr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0517" y="3645024"/>
            <a:ext cx="2214546" cy="2475081"/>
          </a:xfrm>
          <a:prstGeom prst="rect">
            <a:avLst/>
          </a:prstGeom>
          <a:noFill/>
        </p:spPr>
      </p:pic>
      <p:sp>
        <p:nvSpPr>
          <p:cNvPr id="3" name="AutoShape 2" descr="https://apf.mail.ru/cgi-bin/readmsg/20191119_103035.jpg?id=15741672552080924758%3B0%3B1&amp;x-email=egorova.lymil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84018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Загадывание загадки о профессии врача.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1" b="30730"/>
          <a:stretch/>
        </p:blipFill>
        <p:spPr>
          <a:xfrm rot="458838">
            <a:off x="4669511" y="2059394"/>
            <a:ext cx="3320597" cy="438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145" y="2633883"/>
            <a:ext cx="40100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дни болезней всех полезней?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Лечит нас от всех болезней?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1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Documents and Settings\User\Рабочий стол\0_6c7a4_ba4baa2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714"/>
          <a:stretch>
            <a:fillRect/>
          </a:stretch>
        </p:blipFill>
        <p:spPr bwMode="auto">
          <a:xfrm>
            <a:off x="-1" y="7937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239159"/>
            <a:ext cx="7166600" cy="720080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2. Основной </a:t>
            </a:r>
            <a:r>
              <a:rPr lang="ru-RU" b="1" dirty="0"/>
              <a:t>этап</a:t>
            </a:r>
            <a:endParaRPr lang="ru-RU" dirty="0"/>
          </a:p>
        </p:txBody>
      </p:sp>
      <p:pic>
        <p:nvPicPr>
          <p:cNvPr id="8" name="Picture 5" descr="C:\Documents and Settings\User\Рабочий стол\Doktor-Aybolit-----Vra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59632" y="4221088"/>
            <a:ext cx="2214546" cy="2475081"/>
          </a:xfrm>
          <a:prstGeom prst="rect">
            <a:avLst/>
          </a:prstGeom>
          <a:noFill/>
        </p:spPr>
      </p:pic>
      <p:sp>
        <p:nvSpPr>
          <p:cNvPr id="3" name="AutoShape 2" descr="https://apf.mail.ru/cgi-bin/readmsg/20191119_103035.jpg?id=15741672552080924758%3B0%3B1&amp;x-email=egorova.lymila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101752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постановки проблемы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690" y="1500796"/>
            <a:ext cx="4385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Маша заболела. Как ей помочь?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 r="31991" b="10912"/>
          <a:stretch/>
        </p:blipFill>
        <p:spPr>
          <a:xfrm>
            <a:off x="5094474" y="1500796"/>
            <a:ext cx="3610471" cy="47039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6279">
            <a:off x="840714" y="2178577"/>
            <a:ext cx="3857625" cy="4248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User\Рабочий стол\0_6c7a4_ba4baa2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7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214290"/>
            <a:ext cx="7786742" cy="720080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Расширение знаний о действиях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врача, медсестры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Активизация словаря. Развитие диалогической речи.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Documents and Settings\User\Рабочий стол\899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43150" y="4830116"/>
            <a:ext cx="2520280" cy="208823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6" b="7679"/>
          <a:stretch/>
        </p:blipFill>
        <p:spPr>
          <a:xfrm rot="20893215">
            <a:off x="591388" y="1295824"/>
            <a:ext cx="3857625" cy="3672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0" r="33200"/>
          <a:stretch/>
        </p:blipFill>
        <p:spPr>
          <a:xfrm rot="5400000">
            <a:off x="4897040" y="2064557"/>
            <a:ext cx="372189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6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User\Рабочий стол\0_6c7a4_ba4baa2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7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SC_0059.JPG"/>
          <p:cNvPicPr>
            <a:picLocks noChangeAspect="1"/>
          </p:cNvPicPr>
          <p:nvPr/>
        </p:nvPicPr>
        <p:blipFill>
          <a:blip r:embed="rId3" cstate="print"/>
          <a:srcRect t="11458" b="12500"/>
          <a:stretch>
            <a:fillRect/>
          </a:stretch>
        </p:blipFill>
        <p:spPr>
          <a:xfrm>
            <a:off x="242918" y="801946"/>
            <a:ext cx="4386067" cy="5929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6184" y="500042"/>
            <a:ext cx="3843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Медсестра – главный помощник врача. Она помогает врачу, делает уколы,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выдает справки, обрабатывает раны, выполняет все распоряжения врача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User\Рабочий стол\0_6c7a4_ba4baa2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77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714348" y="214290"/>
            <a:ext cx="7786742" cy="720080"/>
          </a:xfrm>
          <a:prstGeom prst="round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/>
              <a:t>3. Заключительный </a:t>
            </a:r>
            <a:r>
              <a:rPr lang="ru-RU" sz="2400" b="1" dirty="0"/>
              <a:t>этап</a:t>
            </a:r>
            <a:endParaRPr lang="ru-RU" sz="2400" dirty="0"/>
          </a:p>
        </p:txBody>
      </p:sp>
      <p:pic>
        <p:nvPicPr>
          <p:cNvPr id="6" name="Picture 4" descr="C:\Documents and Settings\User\Рабочий стол\899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43150" y="4830116"/>
            <a:ext cx="2520280" cy="20882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157" y="1900225"/>
            <a:ext cx="82063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игры проводиться рефлексия.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1.Куда мы обратились за помощью, чтобы помочь кукле Маше? (поликлинику)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Кто работает в поликлиники? (врач, медсестра, регистратор)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3.Где вы брали медицинские карты? (в регистратуре)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Как называются люди, которые приходят на прием к врачу? (пациенты)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5. Понравилась ли вам игра?</a:t>
            </a:r>
          </a:p>
        </p:txBody>
      </p:sp>
    </p:spTree>
    <p:extLst>
      <p:ext uri="{BB962C8B-B14F-4D97-AF65-F5344CB8AC3E}">
        <p14:creationId xmlns:p14="http://schemas.microsoft.com/office/powerpoint/2010/main" val="4839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177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Asus</cp:lastModifiedBy>
  <cp:revision>54</cp:revision>
  <dcterms:created xsi:type="dcterms:W3CDTF">2013-10-07T08:18:08Z</dcterms:created>
  <dcterms:modified xsi:type="dcterms:W3CDTF">2019-11-19T17:06:09Z</dcterms:modified>
</cp:coreProperties>
</file>