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7" r:id="rId15"/>
    <p:sldId id="272" r:id="rId16"/>
    <p:sldId id="273" r:id="rId17"/>
    <p:sldId id="274" r:id="rId18"/>
    <p:sldId id="27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A218-6961-4EB7-9167-21F77FA36944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32656"/>
            <a:ext cx="6715172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дорожного движения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Выполнила воспитатель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Русанова Наталья Леонидовна</a:t>
            </a:r>
          </a:p>
          <a:p>
            <a:pPr algn="ctr"/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№8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 БОГОТОЛ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56792"/>
            <a:ext cx="369401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79715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24744"/>
            <a:ext cx="3872430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4581128"/>
            <a:ext cx="295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 большого перекрестка</a:t>
            </a:r>
          </a:p>
          <a:p>
            <a:r>
              <a:rPr lang="ru-RU" sz="2000" b="1" dirty="0" smtClean="0"/>
              <a:t>Подмигнул мне светофор.</a:t>
            </a:r>
          </a:p>
          <a:p>
            <a:r>
              <a:rPr lang="ru-RU" sz="2000" b="1" dirty="0" smtClean="0"/>
              <a:t>И решил я очень просто</a:t>
            </a:r>
          </a:p>
          <a:p>
            <a:r>
              <a:rPr lang="ru-RU" sz="2000" b="1" dirty="0" smtClean="0"/>
              <a:t>С ним затеять разговор.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"Побежим со мной вприпрыжку?" - </a:t>
            </a:r>
          </a:p>
          <a:p>
            <a:r>
              <a:rPr lang="ru-RU" sz="2000" b="1" dirty="0" smtClean="0"/>
              <a:t>Я сказал. А он в ответ</a:t>
            </a:r>
          </a:p>
          <a:p>
            <a:r>
              <a:rPr lang="ru-RU" sz="2000" b="1" dirty="0" smtClean="0"/>
              <a:t>Зажигает ярко красный</a:t>
            </a:r>
          </a:p>
          <a:p>
            <a:r>
              <a:rPr lang="ru-RU" sz="2000" b="1" dirty="0" smtClean="0"/>
              <a:t>Запрещающий всё цвет.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Подмигнув мне желтым цветом,</a:t>
            </a:r>
          </a:p>
          <a:p>
            <a:r>
              <a:rPr lang="ru-RU" sz="2000" b="1" dirty="0" smtClean="0"/>
              <a:t>Быть внимательным велел.</a:t>
            </a:r>
          </a:p>
          <a:p>
            <a:r>
              <a:rPr lang="ru-RU" sz="2000" b="1" dirty="0" smtClean="0"/>
              <a:t>"Помню, помню я про это!" - </a:t>
            </a:r>
          </a:p>
          <a:p>
            <a:r>
              <a:rPr lang="ru-RU" sz="2000" b="1" dirty="0" smtClean="0"/>
              <a:t>Я в ответ ему пропел.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Вдруг зажегся цвет зеленый.</a:t>
            </a:r>
          </a:p>
          <a:p>
            <a:r>
              <a:rPr lang="ru-RU" sz="2000" b="1" dirty="0" smtClean="0"/>
              <a:t>Знаю я - пора идти!</a:t>
            </a:r>
          </a:p>
          <a:p>
            <a:r>
              <a:rPr lang="ru-RU" sz="2000" b="1" dirty="0" smtClean="0"/>
              <a:t>"До свидания, </a:t>
            </a:r>
            <a:r>
              <a:rPr lang="ru-RU" sz="2000" b="1" dirty="0" err="1" smtClean="0"/>
              <a:t>светофорчик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Всем - счастливого пу</a:t>
            </a:r>
            <a:r>
              <a:rPr lang="ru-RU" sz="2000" dirty="0" smtClean="0"/>
              <a:t>ти!"</a:t>
            </a:r>
          </a:p>
        </p:txBody>
      </p:sp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88514"/>
            <a:ext cx="2714619" cy="60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000240"/>
            <a:ext cx="4929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Никогда не переходи улицу на красный свет светофора, даже если поблизости нет машин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желтый свет улицу переходить нельзя, в это время можно только приготовиться к переходу.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Переходить улицу можно только при зеленом свете светофора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764704"/>
            <a:ext cx="4059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Запомни: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Дорожная безопаснос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143140" cy="36739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изучаем знаки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Василий\Desktop\P106096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052736"/>
            <a:ext cx="3456384" cy="2592288"/>
          </a:xfrm>
          <a:prstGeom prst="rect">
            <a:avLst/>
          </a:prstGeom>
          <a:noFill/>
        </p:spPr>
      </p:pic>
      <p:pic>
        <p:nvPicPr>
          <p:cNvPr id="1028" name="Picture 4" descr="C:\Users\Василий\Desktop\P106097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1306564"/>
            <a:ext cx="5112568" cy="4354684"/>
          </a:xfrm>
          <a:prstGeom prst="rect">
            <a:avLst/>
          </a:prstGeom>
          <a:noFill/>
        </p:spPr>
      </p:pic>
      <p:pic>
        <p:nvPicPr>
          <p:cNvPr id="5" name="Picture 3" descr="C:\Users\Василий\Desktop\P106096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esktop\Фото дорожное движение 01.2017г\P10702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59814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ий\Desktop\Фото дорожное движение 01.2017г\P107025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4292844" cy="5723792"/>
          </a:xfrm>
          <a:prstGeom prst="rect">
            <a:avLst/>
          </a:prstGeom>
          <a:noFill/>
        </p:spPr>
      </p:pic>
      <p:pic>
        <p:nvPicPr>
          <p:cNvPr id="3" name="Picture 2" descr="C:\Users\Василий\Desktop\Фото дорожное движение 01.2017г\P107025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0012" y="620688"/>
            <a:ext cx="4184832" cy="557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ий\Desktop\Фото дорожное движение 01.2017г\P10702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465478"/>
            <a:ext cx="4262727" cy="5683636"/>
          </a:xfrm>
          <a:prstGeom prst="rect">
            <a:avLst/>
          </a:prstGeom>
          <a:noFill/>
        </p:spPr>
      </p:pic>
      <p:pic>
        <p:nvPicPr>
          <p:cNvPr id="3075" name="Picture 3" descr="C:\Users\Василий\Desktop\Фото дорожное движение 01.2017г\P107027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464312"/>
            <a:ext cx="4248472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ий\Desktop\Фото дорожное движение 01.2017г\P10702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4536504" cy="6048672"/>
          </a:xfrm>
          <a:prstGeom prst="rect">
            <a:avLst/>
          </a:prstGeom>
          <a:noFill/>
        </p:spPr>
      </p:pic>
      <p:pic>
        <p:nvPicPr>
          <p:cNvPr id="4" name="Picture 2" descr="C:\Users\Василий\Desktop\Фото дорожное движение 01.2017г\P107025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332656"/>
            <a:ext cx="3624906" cy="572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642910" y="1214422"/>
            <a:ext cx="7858125" cy="2286003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Ребята! Помните </a:t>
            </a:r>
            <a:r>
              <a:rPr lang="ru-RU" sz="2400" b="1" dirty="0">
                <a:solidFill>
                  <a:srgbClr val="7030A0"/>
                </a:solidFill>
              </a:rPr>
              <a:t>правила дорожного движения!!!</a:t>
            </a:r>
          </a:p>
        </p:txBody>
      </p:sp>
      <p:pic>
        <p:nvPicPr>
          <p:cNvPr id="3" name="Picture 22" descr="animated_3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86322"/>
            <a:ext cx="2423794" cy="1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3714752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ткрытое занятие\картинки пдд\999275334.jpg"/>
          <p:cNvPicPr>
            <a:picLocks noChangeAspect="1" noChangeArrowheads="1"/>
          </p:cNvPicPr>
          <p:nvPr/>
        </p:nvPicPr>
        <p:blipFill>
          <a:blip r:embed="rId2" cstate="print"/>
          <a:srcRect l="1877" t="3809" r="2692" b="468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vnimanie det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71678"/>
            <a:ext cx="5572164" cy="403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всякие нужны, знаки всякие важны!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500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по улице идет,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Тот зовется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пешеход.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в машине- пассажиры,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их везет.</a:t>
            </a:r>
          </a:p>
        </p:txBody>
      </p:sp>
      <p:pic>
        <p:nvPicPr>
          <p:cNvPr id="5" name="Рисунок 4" descr="KIDS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500570"/>
            <a:ext cx="5929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Пешеходу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надо знать,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Где ходить и где гулять,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должен ездить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Так, чтоб людям не мешать.</a:t>
            </a:r>
          </a:p>
        </p:txBody>
      </p:sp>
      <p:pic>
        <p:nvPicPr>
          <p:cNvPr id="7" name="Picture 16" descr="Tiredc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2327598" cy="186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071810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Кто подскажет им в пути,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проехать , где пройти?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3200" dirty="0" smtClean="0">
                <a:solidFill>
                  <a:srgbClr val="FF3300"/>
                </a:solidFill>
              </a:rPr>
              <a:t>опасную дорогу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Безопасно перейти?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KIDS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-1"/>
            <a:ext cx="3571900" cy="3267693"/>
          </a:xfrm>
          <a:prstGeom prst="rect">
            <a:avLst/>
          </a:prstGeom>
        </p:spPr>
      </p:pic>
      <p:pic>
        <p:nvPicPr>
          <p:cNvPr id="4" name="Рисунок 5" descr="B_Fly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4500570"/>
            <a:ext cx="1714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s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24"/>
            <a:ext cx="2214550" cy="1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58016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64304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91B01"/>
              </a:clrFrom>
              <a:clrTo>
                <a:srgbClr val="491B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-1981200"/>
            <a:ext cx="2536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документы\Мои рисунки\ПДД\Карточки ПДД\p0025_новы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4" t="13431" r="10355" b="30762"/>
          <a:stretch>
            <a:fillRect/>
          </a:stretch>
        </p:blipFill>
        <p:spPr bwMode="auto">
          <a:xfrm>
            <a:off x="357158" y="285728"/>
            <a:ext cx="1700212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86810" y="3571852"/>
            <a:ext cx="35719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5433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7786710" y="214290"/>
            <a:ext cx="1000132" cy="9445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86710" y="2214554"/>
            <a:ext cx="1000132" cy="944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86710" y="1214422"/>
            <a:ext cx="1000132" cy="944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9838 L -0.0151 0.4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1.06979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5214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 где </a:t>
            </a:r>
            <a:r>
              <a:rPr lang="ru-RU" sz="3200" dirty="0">
                <a:solidFill>
                  <a:srgbClr val="FFC000"/>
                </a:solidFill>
              </a:rPr>
              <a:t>трамвай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его и поджидай,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Где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автобус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Жди его и не зевай!</a:t>
            </a:r>
          </a:p>
        </p:txBody>
      </p:sp>
      <p:pic>
        <p:nvPicPr>
          <p:cNvPr id="3" name="Picture 2" descr="I:\5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1292206" cy="1834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300037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Только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где транспорт ждут,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Правильно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себя ведут: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дорогу не выходят,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дороге не бегут.</a:t>
            </a:r>
          </a:p>
        </p:txBody>
      </p:sp>
      <p:pic>
        <p:nvPicPr>
          <p:cNvPr id="5" name="Picture 3" descr="I:\5.17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214686"/>
            <a:ext cx="1446611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:\BUS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500702"/>
            <a:ext cx="971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Пешеходам путь открыт-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знак об этом говорит.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А машинам въезд заказан,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То есть, стало быть, закрыт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0034" y="2786058"/>
            <a:ext cx="1643074" cy="17145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357813"/>
            <a:ext cx="885825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500570"/>
            <a:ext cx="71438" cy="8572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500298" y="3286124"/>
            <a:ext cx="1285868" cy="12144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500570"/>
            <a:ext cx="142875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I:\4.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2893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4000504"/>
            <a:ext cx="71438" cy="1357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429256" y="3143248"/>
            <a:ext cx="1214437" cy="1285875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357694"/>
            <a:ext cx="1428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 descr="I:\richm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29586" y="3143248"/>
            <a:ext cx="1357312" cy="2214563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6858000" y="1857375"/>
            <a:ext cx="2000250" cy="1214438"/>
          </a:xfrm>
          <a:prstGeom prst="cloudCallout">
            <a:avLst>
              <a:gd name="adj1" fmla="val 22704"/>
              <a:gd name="adj2" fmla="val 1037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Здесь безопасно!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06337 -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99723 -0.0062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Дорожные знаки –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Ограждают проезжую часть.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Полезное дело делают: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Не дают пешеходам пропасть.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8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1392217" cy="2152102"/>
          </a:xfrm>
          <a:prstGeom prst="rect">
            <a:avLst/>
          </a:prstGeom>
          <a:noFill/>
        </p:spPr>
      </p:pic>
      <p:pic>
        <p:nvPicPr>
          <p:cNvPr id="4" name="Picture 5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2857520" cy="2236783"/>
          </a:xfrm>
          <a:prstGeom prst="rect">
            <a:avLst/>
          </a:prstGeom>
          <a:noFill/>
        </p:spPr>
      </p:pic>
      <p:pic>
        <p:nvPicPr>
          <p:cNvPr id="5" name="Picture 6" descr="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98320"/>
            <a:ext cx="3143272" cy="3816806"/>
          </a:xfrm>
          <a:prstGeom prst="rect">
            <a:avLst/>
          </a:prstGeom>
          <a:noFill/>
        </p:spPr>
      </p:pic>
      <p:pic>
        <p:nvPicPr>
          <p:cNvPr id="6" name="Picture 7" descr="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759395"/>
            <a:ext cx="3614734" cy="393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скажите, а кто стоит  рядом с правильным светофором?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4872343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714884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14324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224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321468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385762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3504" y="450057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500063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564357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6286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4857760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61436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572140"/>
            <a:ext cx="1095389" cy="10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1400650" cy="1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681678"/>
            <a:ext cx="1176323" cy="11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Управляющая кнопка: далее 23">
            <a:hlinkClick r:id="rId6" action="ppaction://hlinksldjump" highlightClick="1"/>
          </p:cNvPr>
          <p:cNvSpPr/>
          <p:nvPr/>
        </p:nvSpPr>
        <p:spPr>
          <a:xfrm>
            <a:off x="857224" y="5000636"/>
            <a:ext cx="470912" cy="399474"/>
          </a:xfrm>
          <a:prstGeom prst="actionButtonForwardNext">
            <a:avLst/>
          </a:prstGeom>
          <a:ln w="349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назад 25">
            <a:hlinkClick r:id="rId6" action="ppaction://hlinksldjump" highlightClick="1"/>
          </p:cNvPr>
          <p:cNvSpPr/>
          <p:nvPr/>
        </p:nvSpPr>
        <p:spPr>
          <a:xfrm>
            <a:off x="8572528" y="6357958"/>
            <a:ext cx="428628" cy="328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2143108" y="6429396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8" name="Управляющая кнопка: далее 27">
            <a:hlinkClick r:id="rId6" action="ppaction://hlinksldjump" highlightClick="1"/>
          </p:cNvPr>
          <p:cNvSpPr/>
          <p:nvPr/>
        </p:nvSpPr>
        <p:spPr>
          <a:xfrm>
            <a:off x="5214942" y="507207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220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24</cp:revision>
  <cp:lastPrinted>2015-04-18T13:57:29Z</cp:lastPrinted>
  <dcterms:created xsi:type="dcterms:W3CDTF">2015-04-15T04:33:15Z</dcterms:created>
  <dcterms:modified xsi:type="dcterms:W3CDTF">2023-03-08T12:37:07Z</dcterms:modified>
</cp:coreProperties>
</file>